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62" r:id="rId5"/>
    <p:sldId id="263" r:id="rId6"/>
    <p:sldId id="264" r:id="rId7"/>
    <p:sldId id="268" r:id="rId8"/>
    <p:sldId id="267" r:id="rId9"/>
    <p:sldId id="266" r:id="rId10"/>
    <p:sldId id="265" r:id="rId11"/>
    <p:sldId id="269" r:id="rId12"/>
    <p:sldId id="270" r:id="rId13"/>
    <p:sldId id="272" r:id="rId14"/>
    <p:sldId id="271" r:id="rId15"/>
    <p:sldId id="260" r:id="rId16"/>
  </p:sldIdLst>
  <p:sldSz cx="12192000" cy="6858000"/>
  <p:notesSz cx="6858000" cy="9144000"/>
  <p:embeddedFontLst>
    <p:embeddedFont>
      <p:font typeface="Noto Sans Symbols" pitchFamily="2" charset="0"/>
      <p:regular r:id="rId18"/>
    </p:embeddedFont>
    <p:embeddedFont>
      <p:font typeface="Open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2fLzW2NWhC2ejww7VA5lENbg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A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03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47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194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442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7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8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982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11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76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074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62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6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7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7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7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362536" y="3311185"/>
            <a:ext cx="5729288" cy="25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b="0" u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3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2"/>
          <p:cNvCxnSpPr/>
          <p:nvPr/>
        </p:nvCxnSpPr>
        <p:spPr>
          <a:xfrm rot="10800000" flipH="1">
            <a:off x="358831" y="2060205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 flipH="1">
            <a:off x="6179821" y="2048713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du@bmstu.r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078275" y="1602462"/>
            <a:ext cx="9119100" cy="264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b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1078324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Едренников Николай Сергеевич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6909D8E-1BB9-4B78-8E83-30931E51CFA8}"/>
              </a:ext>
            </a:extLst>
          </p:cNvPr>
          <p:cNvSpPr txBox="1">
            <a:spLocks/>
          </p:cNvSpPr>
          <p:nvPr/>
        </p:nvSpPr>
        <p:spPr>
          <a:xfrm>
            <a:off x="8521642" y="203482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C76A2CD-804A-4E21-8887-52AFB0F8A22D}"/>
              </a:ext>
            </a:extLst>
          </p:cNvPr>
          <p:cNvSpPr txBox="1">
            <a:spLocks/>
          </p:cNvSpPr>
          <p:nvPr/>
        </p:nvSpPr>
        <p:spPr>
          <a:xfrm>
            <a:off x="8488376" y="1704914"/>
            <a:ext cx="3511318" cy="36576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None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бустинг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E5CBA6-A9AF-47BB-988F-0878AC10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" y="0"/>
            <a:ext cx="2772906" cy="198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019E9E-BF4E-4C40-A15B-9072E7867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8" y="4187011"/>
            <a:ext cx="2732128" cy="198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2F500B-BA1F-483F-8CDD-07AA696DF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632" y="22536"/>
            <a:ext cx="2781968" cy="198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1E8850-85B4-4D47-9593-5D664E65E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669" y="2118199"/>
            <a:ext cx="2732128" cy="198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A5075-74DD-4BC6-B598-5CDBAC0E4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8198" y="2099284"/>
            <a:ext cx="2732128" cy="19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A1C06D-6285-4DBD-AA04-93489943C2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5392" y="4187011"/>
            <a:ext cx="2781969" cy="19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0C26EC-9A9E-4159-A635-2ACA8DE90D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646" y="22536"/>
            <a:ext cx="2732128" cy="19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302BF7-87B7-4875-9B6F-8B6943CE5D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42" y="2099284"/>
            <a:ext cx="2759314" cy="1980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22FC0FA-8C6E-4B31-99DE-75B926CFF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7361" y="4187011"/>
            <a:ext cx="2732128" cy="19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157B0B-7350-4863-B559-FD66DBF6FD39}"/>
              </a:ext>
            </a:extLst>
          </p:cNvPr>
          <p:cNvSpPr txBox="1"/>
          <p:nvPr/>
        </p:nvSpPr>
        <p:spPr>
          <a:xfrm>
            <a:off x="2523075" y="16722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C74AD-68E4-4807-9677-CC9E629E9EDB}"/>
              </a:ext>
            </a:extLst>
          </p:cNvPr>
          <p:cNvSpPr txBox="1"/>
          <p:nvPr/>
        </p:nvSpPr>
        <p:spPr>
          <a:xfrm>
            <a:off x="5318913" y="16722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89E7F-18EA-4E1E-A526-A16609A03051}"/>
              </a:ext>
            </a:extLst>
          </p:cNvPr>
          <p:cNvSpPr txBox="1"/>
          <p:nvPr/>
        </p:nvSpPr>
        <p:spPr>
          <a:xfrm>
            <a:off x="7965497" y="16722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76489-765C-4F01-A432-9D2223885DC2}"/>
              </a:ext>
            </a:extLst>
          </p:cNvPr>
          <p:cNvSpPr txBox="1"/>
          <p:nvPr/>
        </p:nvSpPr>
        <p:spPr>
          <a:xfrm>
            <a:off x="2437345" y="3771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833F4A-0E4C-4F8F-B6D6-512C69B3E30C}"/>
              </a:ext>
            </a:extLst>
          </p:cNvPr>
          <p:cNvSpPr txBox="1"/>
          <p:nvPr/>
        </p:nvSpPr>
        <p:spPr>
          <a:xfrm>
            <a:off x="5281674" y="37715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B00B24-07C0-476F-8342-EBEBD055C568}"/>
              </a:ext>
            </a:extLst>
          </p:cNvPr>
          <p:cNvSpPr txBox="1"/>
          <p:nvPr/>
        </p:nvSpPr>
        <p:spPr>
          <a:xfrm>
            <a:off x="7963723" y="37715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3973A8-2CB3-41B4-AE81-ACF03CECC848}"/>
              </a:ext>
            </a:extLst>
          </p:cNvPr>
          <p:cNvSpPr txBox="1"/>
          <p:nvPr/>
        </p:nvSpPr>
        <p:spPr>
          <a:xfrm>
            <a:off x="2381049" y="5751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C367C3-5ABE-49CB-80DD-F8F00DB2D0D3}"/>
              </a:ext>
            </a:extLst>
          </p:cNvPr>
          <p:cNvSpPr txBox="1"/>
          <p:nvPr/>
        </p:nvSpPr>
        <p:spPr>
          <a:xfrm>
            <a:off x="5285333" y="5751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A2A23-1F7B-40AE-B3A6-841A8097DF99}"/>
              </a:ext>
            </a:extLst>
          </p:cNvPr>
          <p:cNvSpPr txBox="1"/>
          <p:nvPr/>
        </p:nvSpPr>
        <p:spPr>
          <a:xfrm>
            <a:off x="7959869" y="5751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3451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53EB03A-D3EB-44C6-A8F5-8D5A6682881A}"/>
              </a:ext>
            </a:extLst>
          </p:cNvPr>
          <p:cNvSpPr txBox="1">
            <a:spLocks/>
          </p:cNvSpPr>
          <p:nvPr/>
        </p:nvSpPr>
        <p:spPr>
          <a:xfrm>
            <a:off x="8521642" y="203482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гиперпараметров: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F39D140-791C-4DBE-B17F-F9D343C0AB95}"/>
              </a:ext>
            </a:extLst>
          </p:cNvPr>
          <p:cNvSpPr txBox="1">
            <a:spLocks/>
          </p:cNvSpPr>
          <p:nvPr/>
        </p:nvSpPr>
        <p:spPr>
          <a:xfrm>
            <a:off x="8488376" y="1649424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гиперпараметров методом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C1B1A9-69AE-4528-A82F-E06B7DFC4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" y="3419"/>
            <a:ext cx="5133051" cy="30223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88C0FB-0C04-4501-A66B-72B18A0A1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6842"/>
            <a:ext cx="6017557" cy="19154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F9E261-F844-4958-A14B-689A1CFA5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157" y="4872497"/>
            <a:ext cx="7266990" cy="1295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1E9EBD-3980-482A-A453-36FF713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572" y="1"/>
            <a:ext cx="2111840" cy="30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CC4A355-BA84-4924-ABF9-57FEE2AD7CEF}"/>
              </a:ext>
            </a:extLst>
          </p:cNvPr>
          <p:cNvSpPr txBox="1">
            <a:spLocks/>
          </p:cNvSpPr>
          <p:nvPr/>
        </p:nvSpPr>
        <p:spPr>
          <a:xfrm>
            <a:off x="8502730" y="0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BD27D0C-549C-468D-9AFE-CB4136EB80FF}"/>
              </a:ext>
            </a:extLst>
          </p:cNvPr>
          <p:cNvSpPr txBox="1">
            <a:spLocks/>
          </p:cNvSpPr>
          <p:nvPr/>
        </p:nvSpPr>
        <p:spPr>
          <a:xfrm>
            <a:off x="8488376" y="825650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найдем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F428E2-1574-4CE5-8E3C-B30A932C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r="737"/>
          <a:stretch/>
        </p:blipFill>
        <p:spPr>
          <a:xfrm>
            <a:off x="74280" y="3363301"/>
            <a:ext cx="5176730" cy="1318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0B879D-AE21-4F2D-84C3-BDC06A883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" y="4670051"/>
            <a:ext cx="5176730" cy="16310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24321D-1A35-4A76-90FC-4CFAA6AEB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06" y="2279293"/>
            <a:ext cx="5058704" cy="10840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01C43A-5707-4711-8D05-A56A7CA12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06" y="0"/>
            <a:ext cx="5058704" cy="22704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70E53C-2419-4734-B0F0-BC0067CBA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6761" y="0"/>
            <a:ext cx="2745863" cy="206050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2DDF9AF-76A7-449D-BE2F-3CA2B6640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010" y="4990402"/>
            <a:ext cx="2674758" cy="13107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C4E82C-6B48-4B13-A35D-6183B4ABE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0275" y="3734070"/>
            <a:ext cx="2782455" cy="122917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F9AEC5-D666-4DD6-94B3-7C812EFBF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8072" y="2802531"/>
            <a:ext cx="2761039" cy="89327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A126C02-9127-4F37-8EE0-C012BEADD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3290" y="2092918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86C98D3-7B03-4885-A663-29F4489807E9}"/>
              </a:ext>
            </a:extLst>
          </p:cNvPr>
          <p:cNvSpPr txBox="1">
            <a:spLocks/>
          </p:cNvSpPr>
          <p:nvPr/>
        </p:nvSpPr>
        <p:spPr>
          <a:xfrm>
            <a:off x="8650463" y="140108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EAEA151-BE57-41F7-A927-F1345A6B7A88}"/>
              </a:ext>
            </a:extLst>
          </p:cNvPr>
          <p:cNvSpPr txBox="1">
            <a:spLocks/>
          </p:cNvSpPr>
          <p:nvPr/>
        </p:nvSpPr>
        <p:spPr>
          <a:xfrm>
            <a:off x="8593216" y="1735215"/>
            <a:ext cx="3482100" cy="3914147"/>
          </a:xfrm>
          <a:prstGeom prst="rect">
            <a:avLst/>
          </a:prstGeom>
        </p:spPr>
        <p:txBody>
          <a:bodyPr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None/>
            </a:pPr>
            <a:r>
              <a:rPr lang="ru-RU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MAE, MAPE, Test </a:t>
            </a:r>
            <a:r>
              <a:rPr lang="ru-RU" sz="5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MSE.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4D16C7-81A2-4D3C-9D0E-4DA6F12F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" y="2171808"/>
            <a:ext cx="5724356" cy="18889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C2D74B-6845-4C7A-83DF-04D9CD7C9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8" y="4122152"/>
            <a:ext cx="5900936" cy="19649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844390-3E88-422D-907B-99C806C5B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022" y="4207627"/>
            <a:ext cx="2476500" cy="2514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69C1FB-5ECC-435E-A900-A16551DE6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953" y="0"/>
            <a:ext cx="2368389" cy="226970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66E29D-A746-4EF5-A521-6E560EC20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" y="-9057"/>
            <a:ext cx="5900937" cy="14906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3385A61-0D17-4310-BDBE-8B6BFADAE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903" y="2246052"/>
            <a:ext cx="1982737" cy="13378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77B138-9161-408C-85E6-D3B2B5B810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24970"/>
            <a:ext cx="5899088" cy="6035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F12C73A-BAC1-4921-9476-BA8EFB578F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4978" y="3568433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C6D0D4D-0983-4C4F-A27D-BFCB6619F727}"/>
              </a:ext>
            </a:extLst>
          </p:cNvPr>
          <p:cNvSpPr txBox="1">
            <a:spLocks/>
          </p:cNvSpPr>
          <p:nvPr/>
        </p:nvSpPr>
        <p:spPr>
          <a:xfrm>
            <a:off x="8539432" y="127388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3A06AEE-21DC-4AEF-B12C-C846CF6EDB30}"/>
              </a:ext>
            </a:extLst>
          </p:cNvPr>
          <p:cNvSpPr txBox="1">
            <a:spLocks/>
          </p:cNvSpPr>
          <p:nvPr/>
        </p:nvSpPr>
        <p:spPr>
          <a:xfrm>
            <a:off x="8488376" y="681497"/>
            <a:ext cx="3418663" cy="54864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параметра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41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body" idx="1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edu.bmstu.ru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+7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495 182-83-85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edu@bmstu.ru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Москва, Госпитальный переулок , д. 4-6, с.3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E0DEAE9-3368-40F1-8632-1146B8AAEBB0}"/>
              </a:ext>
            </a:extLst>
          </p:cNvPr>
          <p:cNvSpPr txBox="1">
            <a:spLocks/>
          </p:cNvSpPr>
          <p:nvPr/>
        </p:nvSpPr>
        <p:spPr>
          <a:xfrm>
            <a:off x="8650465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45F7D002-42DC-4B45-AC38-B41C05BB3CC2}"/>
              </a:ext>
            </a:extLst>
          </p:cNvPr>
          <p:cNvSpPr txBox="1">
            <a:spLocks/>
          </p:cNvSpPr>
          <p:nvPr/>
        </p:nvSpPr>
        <p:spPr>
          <a:xfrm>
            <a:off x="8586195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None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позволил не пропускать этапы работ и снизил количество ошибок;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Вспомнил курс материаловедения, чтобы понимать суть проблемы;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Иногда приходилось переделывать или повторять шаги для поиска ошибок;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методов регрессий для каждой модели;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скорее работает, но требует доработки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C6A1CF1-8111-4E01-B224-734074CBC49E}"/>
              </a:ext>
            </a:extLst>
          </p:cNvPr>
          <p:cNvSpPr txBox="1">
            <a:spLocks/>
          </p:cNvSpPr>
          <p:nvPr/>
        </p:nvSpPr>
        <p:spPr>
          <a:xfrm>
            <a:off x="8624936" y="4070181"/>
            <a:ext cx="3418663" cy="19274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None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Вспомогательные приложения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Справочный материал, собранный во время курса, приложения для заметок и текстовые редакторы помогали структурировать данные и быстро находить решение.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4DCF32-B74D-4B1E-83B9-6E038CE4D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3" y="3266177"/>
            <a:ext cx="8508818" cy="291077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0D50D2-A69B-4630-B400-11F0C92FD7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0"/>
          <a:stretch/>
        </p:blipFill>
        <p:spPr>
          <a:xfrm>
            <a:off x="452" y="-9057"/>
            <a:ext cx="8508819" cy="35738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E0DEAE9-3368-40F1-8632-1146B8AAEBB0}"/>
              </a:ext>
            </a:extLst>
          </p:cNvPr>
          <p:cNvSpPr txBox="1">
            <a:spLocks/>
          </p:cNvSpPr>
          <p:nvPr/>
        </p:nvSpPr>
        <p:spPr>
          <a:xfrm>
            <a:off x="8650465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45F7D002-42DC-4B45-AC38-B41C05BB3CC2}"/>
              </a:ext>
            </a:extLst>
          </p:cNvPr>
          <p:cNvSpPr txBox="1">
            <a:spLocks/>
          </p:cNvSpPr>
          <p:nvPr/>
        </p:nvSpPr>
        <p:spPr>
          <a:xfrm>
            <a:off x="8599409" y="1801640"/>
            <a:ext cx="3418663" cy="1991762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</a:t>
            </a: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Объединяем оба файла по индексу по типу объединения INNER 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C6A1CF1-8111-4E01-B224-734074CBC49E}"/>
              </a:ext>
            </a:extLst>
          </p:cNvPr>
          <p:cNvSpPr txBox="1">
            <a:spLocks/>
          </p:cNvSpPr>
          <p:nvPr/>
        </p:nvSpPr>
        <p:spPr>
          <a:xfrm>
            <a:off x="8650465" y="3429000"/>
            <a:ext cx="3418663" cy="2636822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8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</a:t>
            </a:r>
            <a:r>
              <a:rPr lang="ru-RU" sz="17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r>
              <a:rPr lang="ru-RU" sz="18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Сравним начальные и конечные строки датасета;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датасете;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отсутствии пропусков;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Выполним поиск уникальных значений с помощью функции nunique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9FEEFE-4F88-49CE-8739-F17B41CFA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39"/>
          <a:stretch/>
        </p:blipFill>
        <p:spPr>
          <a:xfrm>
            <a:off x="4617076" y="0"/>
            <a:ext cx="3871300" cy="249081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EF92432-6C86-42F4-918A-536D143484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5904" y="-1"/>
            <a:ext cx="4640051" cy="24998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77D916-47D2-4FDB-B4E3-CB4F36F537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2872" y="3237740"/>
            <a:ext cx="4141508" cy="293204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31A579A-A33F-4A39-8536-50B97440FE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06046" y="3237740"/>
            <a:ext cx="3871300" cy="293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6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D7E7B26-66EF-43C2-813E-74FC11A8F658}"/>
              </a:ext>
            </a:extLst>
          </p:cNvPr>
          <p:cNvSpPr txBox="1">
            <a:spLocks/>
          </p:cNvSpPr>
          <p:nvPr/>
        </p:nvSpPr>
        <p:spPr>
          <a:xfrm>
            <a:off x="8609704" y="98768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25D9A91-CDAE-436D-934F-9DA77A569644}"/>
              </a:ext>
            </a:extLst>
          </p:cNvPr>
          <p:cNvSpPr txBox="1">
            <a:spLocks/>
          </p:cNvSpPr>
          <p:nvPr/>
        </p:nvSpPr>
        <p:spPr>
          <a:xfrm>
            <a:off x="8645612" y="1292070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Приводим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5339E0C-89B3-499F-A951-97B8D4237D6C}"/>
              </a:ext>
            </a:extLst>
          </p:cNvPr>
          <p:cNvSpPr txBox="1">
            <a:spLocks/>
          </p:cNvSpPr>
          <p:nvPr/>
        </p:nvSpPr>
        <p:spPr>
          <a:xfrm>
            <a:off x="8611212" y="3429001"/>
            <a:ext cx="3418663" cy="2474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</a:t>
            </a: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датасет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Кендалла и Пирсона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059CB4-5B6B-42CF-AAEB-A8D40876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5734050" cy="25321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F8123D-6F82-4A05-950A-44BDE36BE2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532190"/>
            <a:ext cx="7901327" cy="19582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639E45-0D92-448D-BF2B-5FAA775469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38"/>
          <a:stretch/>
        </p:blipFill>
        <p:spPr>
          <a:xfrm>
            <a:off x="2732363" y="4419600"/>
            <a:ext cx="572856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16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FCBB9FB-4CE0-4FB3-89D4-CA9000CD8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22" y="2178692"/>
            <a:ext cx="2172722" cy="178621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D7464E0-2F67-4DF7-8E3D-DAA7259959CC}"/>
              </a:ext>
            </a:extLst>
          </p:cNvPr>
          <p:cNvSpPr txBox="1">
            <a:spLocks/>
          </p:cNvSpPr>
          <p:nvPr/>
        </p:nvSpPr>
        <p:spPr>
          <a:xfrm>
            <a:off x="8601726" y="185375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07B805-1AB2-4B90-947D-067E015E8934}"/>
              </a:ext>
            </a:extLst>
          </p:cNvPr>
          <p:cNvSpPr txBox="1">
            <a:spLocks/>
          </p:cNvSpPr>
          <p:nvPr/>
        </p:nvSpPr>
        <p:spPr>
          <a:xfrm>
            <a:off x="8680682" y="1978060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35CE4A-3386-4F7E-BC19-E91EFD80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9" y="49573"/>
            <a:ext cx="2784637" cy="27291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0C61C3-A8B5-4254-9D34-A33C6A8A4095}"/>
              </a:ext>
            </a:extLst>
          </p:cNvPr>
          <p:cNvPicPr/>
          <p:nvPr/>
        </p:nvPicPr>
        <p:blipFill rotWithShape="1">
          <a:blip r:embed="rId5"/>
          <a:srcRect l="4332" t="13586" r="6980" b="-1368"/>
          <a:stretch/>
        </p:blipFill>
        <p:spPr bwMode="auto">
          <a:xfrm>
            <a:off x="3201994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512E9E-673C-4C4A-9430-43662706704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32334" y="3736486"/>
            <a:ext cx="2627630" cy="25196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AF0694-B8A6-4B31-927C-45083714E30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163353" y="3736486"/>
            <a:ext cx="2524125" cy="25196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127CA3-F5C4-4291-BC19-3F082B47C9A6}"/>
              </a:ext>
            </a:extLst>
          </p:cNvPr>
          <p:cNvPicPr/>
          <p:nvPr/>
        </p:nvPicPr>
        <p:blipFill rotWithShape="1">
          <a:blip r:embed="rId8"/>
          <a:srcRect l="5054" t="1060" r="14801"/>
          <a:stretch/>
        </p:blipFill>
        <p:spPr bwMode="auto">
          <a:xfrm>
            <a:off x="5702232" y="4062196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98C2A7E-45BC-4C76-AE66-CD39DBB2D0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6692" y="49573"/>
            <a:ext cx="841810" cy="28014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B76E48-2D64-4D80-B3BD-04447338D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7355" y="49573"/>
            <a:ext cx="971748" cy="253299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000F98A-C2DF-4C13-91E8-B25578202137}"/>
              </a:ext>
            </a:extLst>
          </p:cNvPr>
          <p:cNvPicPr/>
          <p:nvPr/>
        </p:nvPicPr>
        <p:blipFill rotWithShape="1">
          <a:blip r:embed="rId11"/>
          <a:srcRect l="8303" t="25887" r="7340" b="20413"/>
          <a:stretch/>
        </p:blipFill>
        <p:spPr bwMode="auto">
          <a:xfrm>
            <a:off x="270423" y="2725014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6D70734-F84A-4D9B-962A-AA9B1A30BD8C}"/>
              </a:ext>
            </a:extLst>
          </p:cNvPr>
          <p:cNvPicPr/>
          <p:nvPr/>
        </p:nvPicPr>
        <p:blipFill rotWithShape="1">
          <a:blip r:embed="rId12"/>
          <a:srcRect l="3129" t="38937" r="4582" b="36031"/>
          <a:stretch/>
        </p:blipFill>
        <p:spPr bwMode="auto">
          <a:xfrm>
            <a:off x="5668270" y="2726708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686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5E57FC8-651E-498F-8D00-5052D70B202A}"/>
              </a:ext>
            </a:extLst>
          </p:cNvPr>
          <p:cNvSpPr txBox="1">
            <a:spLocks/>
          </p:cNvSpPr>
          <p:nvPr/>
        </p:nvSpPr>
        <p:spPr>
          <a:xfrm>
            <a:off x="8618757" y="158215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9FEFB6B-85B8-4D84-B34C-423DC7FC6C1A}"/>
              </a:ext>
            </a:extLst>
          </p:cNvPr>
          <p:cNvSpPr txBox="1">
            <a:spLocks/>
          </p:cNvSpPr>
          <p:nvPr/>
        </p:nvSpPr>
        <p:spPr>
          <a:xfrm>
            <a:off x="8567701" y="1500216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межквартильных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межквартильного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датасета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датасета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6845F8-64B3-4812-BB0C-DFE04DFC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8" y="10161"/>
            <a:ext cx="3946074" cy="36293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C46FCA-DFDE-413F-8429-3E173E6D8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5" y="3628577"/>
            <a:ext cx="3463516" cy="263679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2FADE5-033C-4AC1-B295-FE4EF60CD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529" y="2419345"/>
            <a:ext cx="3226192" cy="201581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B40547-69AB-4628-9528-E31207879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655" y="4446746"/>
            <a:ext cx="2633401" cy="18186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83293D-5EBD-4472-8249-60A34F564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701" y="31617"/>
            <a:ext cx="3853020" cy="245753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C9352F-1BEC-4475-A1AD-9999B78A6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0876" y="4394138"/>
            <a:ext cx="2275686" cy="18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3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D2A7836-A38E-45D3-9009-A62E29478919}"/>
              </a:ext>
            </a:extLst>
          </p:cNvPr>
          <p:cNvSpPr txBox="1">
            <a:spLocks/>
          </p:cNvSpPr>
          <p:nvPr/>
        </p:nvSpPr>
        <p:spPr>
          <a:xfrm>
            <a:off x="8680682" y="130656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52775EB-4DB4-4F5A-A94B-1D292CFACB1B}"/>
              </a:ext>
            </a:extLst>
          </p:cNvPr>
          <p:cNvSpPr txBox="1">
            <a:spLocks/>
          </p:cNvSpPr>
          <p:nvPr/>
        </p:nvSpPr>
        <p:spPr>
          <a:xfrm>
            <a:off x="8719047" y="3991674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4A3661F-41BC-4D25-95CB-AA11B5B1FBF3}"/>
              </a:ext>
            </a:extLst>
          </p:cNvPr>
          <p:cNvSpPr txBox="1">
            <a:spLocks/>
          </p:cNvSpPr>
          <p:nvPr/>
        </p:nvSpPr>
        <p:spPr>
          <a:xfrm>
            <a:off x="8680682" y="690103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MinMaxScaler();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MinMaxScaler();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MinMaxScaler();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B87620-6CC6-4E73-BABB-91DBF39A8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" y="-9057"/>
            <a:ext cx="3528922" cy="17497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9804E-987C-4676-8FFF-A2D00EAC1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7" y="31019"/>
            <a:ext cx="4633651" cy="322172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87A429-B145-4144-9CBF-B3DC7CAB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2" y="1750260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72BC22-7564-4366-BBEB-A0F0C4A7B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385" y="3319524"/>
            <a:ext cx="3528923" cy="17497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9AFD29-22EA-4D00-9460-F2CEEFA89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18" y="3509577"/>
            <a:ext cx="3441246" cy="17206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FDFD124-6635-424B-8292-B9CD55CD5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772" y="5230200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4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6848BDB-AB58-4E01-819D-62A07DE84D10}"/>
              </a:ext>
            </a:extLst>
          </p:cNvPr>
          <p:cNvSpPr txBox="1">
            <a:spLocks/>
          </p:cNvSpPr>
          <p:nvPr/>
        </p:nvSpPr>
        <p:spPr>
          <a:xfrm>
            <a:off x="8539831" y="230642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851B500-F77C-43C6-9D28-4C85B1C67BB5}"/>
              </a:ext>
            </a:extLst>
          </p:cNvPr>
          <p:cNvSpPr txBox="1">
            <a:spLocks/>
          </p:cNvSpPr>
          <p:nvPr/>
        </p:nvSpPr>
        <p:spPr>
          <a:xfrm>
            <a:off x="8488376" y="1710602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33468C-41A7-489D-8366-C09477D7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7" y="3688595"/>
            <a:ext cx="3623595" cy="24793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9EBD44-6DCF-4EC6-814D-3CC0B2CB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6" y="690103"/>
            <a:ext cx="2505075" cy="1200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1A1CAF-2709-4512-94EB-A7E611D96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611" y="4790125"/>
            <a:ext cx="3220076" cy="13777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252AA8-D2FC-4954-B2A3-9A3C375A1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54" y="13691"/>
            <a:ext cx="58483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4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E1BFF9-380F-46D1-AD01-7CA7B8704569}"/>
              </a:ext>
            </a:extLst>
          </p:cNvPr>
          <p:cNvSpPr/>
          <p:nvPr/>
        </p:nvSpPr>
        <p:spPr>
          <a:xfrm>
            <a:off x="8488376" y="-9057"/>
            <a:ext cx="3691782" cy="6176954"/>
          </a:xfrm>
          <a:prstGeom prst="rect">
            <a:avLst/>
          </a:prstGeom>
          <a:solidFill>
            <a:srgbClr val="115AA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AA71A1-110E-4AA7-9A23-8EBFD31564D7}"/>
              </a:ext>
            </a:extLst>
          </p:cNvPr>
          <p:cNvSpPr txBox="1">
            <a:spLocks/>
          </p:cNvSpPr>
          <p:nvPr/>
        </p:nvSpPr>
        <p:spPr>
          <a:xfrm>
            <a:off x="8645917" y="103894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гиперпараметров: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1BF9BDA-1ACC-4621-8E62-249704F6CF2C}"/>
              </a:ext>
            </a:extLst>
          </p:cNvPr>
          <p:cNvSpPr txBox="1">
            <a:spLocks/>
          </p:cNvSpPr>
          <p:nvPr/>
        </p:nvSpPr>
        <p:spPr>
          <a:xfrm>
            <a:off x="8594462" y="1583853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гиперпараметров методом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3BD6A8-6045-41C2-9077-FF94BC14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9" y="-303"/>
            <a:ext cx="7980264" cy="37398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0DF6BF-4B35-4CD7-9FF9-09CF68160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" y="3624398"/>
            <a:ext cx="4884106" cy="24226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F398C7-EB44-43A5-9751-5FC8277D5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379" y="3968714"/>
            <a:ext cx="4548386" cy="93941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27F626-C29B-453A-95EC-58C560E38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898" y="5291837"/>
            <a:ext cx="4439523" cy="13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29664"/>
      </p:ext>
    </p:extLst>
  </p:cSld>
  <p:clrMapOvr>
    <a:masterClrMapping/>
  </p:clrMapOvr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915</Words>
  <Application>Microsoft Office PowerPoint</Application>
  <PresentationFormat>Широкоэкранный</PresentationFormat>
  <Paragraphs>158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Times New Roman</vt:lpstr>
      <vt:lpstr>Wingdings</vt:lpstr>
      <vt:lpstr>Noto Sans Symbols</vt:lpstr>
      <vt:lpstr>Open Sans</vt:lpstr>
      <vt:lpstr>If,kjyVUNE_28012021</vt:lpstr>
      <vt:lpstr>ВЫПУСКНАЯ КВАЛИФИКАЦИОННАЯ РАБОТА по курсу  «Data Science»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вери биг энд вери хард дата...</dc:title>
  <dc:creator>Едренников Н. С.</dc:creator>
  <cp:keywords>ну почти...;даже сам понял, чего натворил)</cp:keywords>
  <cp:lastModifiedBy>Николай Едренников</cp:lastModifiedBy>
  <cp:revision>17</cp:revision>
  <dcterms:created xsi:type="dcterms:W3CDTF">2021-02-24T09:03:25Z</dcterms:created>
  <dcterms:modified xsi:type="dcterms:W3CDTF">2022-12-23T23:50:46Z</dcterms:modified>
</cp:coreProperties>
</file>